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pptx" ContentType="application/vnd.openxmlformats-officedocument.presentationml.presentation"/>
  <Override PartName="/ppt/slideLayouts/slideLayout10.xml" ContentType="application/vnd.openxmlformats-officedocument.presentationml.slideLayout+xml"/>
  <Default Extension="vml" ContentType="application/vnd.openxmlformats-officedocument.vmlDrawing"/>
  <Default Extension="xlsx" ContentType="application/vnd.openxmlformats-officedocument.spreadsheetml.sheet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75" r:id="rId5"/>
    <p:sldId id="276" r:id="rId6"/>
    <p:sldId id="266" r:id="rId7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F6600"/>
    <a:srgbClr val="DE2A00"/>
    <a:srgbClr val="C66318"/>
    <a:srgbClr val="CC9900"/>
    <a:srgbClr val="FF9900"/>
  </p:clrMru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20530" autoAdjust="0"/>
    <p:restoredTop sz="94660"/>
  </p:normalViewPr>
  <p:slideViewPr>
    <p:cSldViewPr showGuides="1">
      <p:cViewPr varScale="1">
        <p:scale>
          <a:sx n="78" d="100"/>
          <a:sy n="78" d="100"/>
        </p:scale>
        <p:origin x="-126" y="-84"/>
      </p:cViewPr>
      <p:guideLst>
        <p:guide orient="horz" pos="119"/>
        <p:guide pos="4468"/>
        <p:guide pos="564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ko-KR"/>
  <c:style val="10"/>
  <c:chart>
    <c:autoTitleDeleted val="1"/>
    <c:view3D>
      <c:rotX val="30"/>
      <c:perspective val="30"/>
    </c:view3D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dLbls>
            <c:txPr>
              <a:bodyPr/>
              <a:lstStyle/>
              <a:p>
                <a:pPr>
                  <a:defRPr sz="800">
                    <a:solidFill>
                      <a:schemeClr val="bg1"/>
                    </a:solidFill>
                  </a:defRPr>
                </a:pPr>
                <a:endParaRPr lang="ko-KR"/>
              </a:p>
            </c:txPr>
            <c:dLblPos val="ctr"/>
            <c:showPercent val="1"/>
            <c:showLeaderLines val="1"/>
          </c:dLbls>
          <c:cat>
            <c:strRef>
              <c:f>Sheet1!$A$2:$A$5</c:f>
              <c:strCache>
                <c:ptCount val="4"/>
                <c:pt idx="0">
                  <c:v>BDM &amp; TDM</c:v>
                </c:pt>
                <c:pt idx="1">
                  <c:v>IT Professional</c:v>
                </c:pt>
                <c:pt idx="2">
                  <c:v>Developers</c:v>
                </c:pt>
                <c:pt idx="3">
                  <c:v>Others (Press, Partners and Microsoft)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</c:v>
                </c:pt>
                <c:pt idx="1">
                  <c:v>40</c:v>
                </c:pt>
                <c:pt idx="2">
                  <c:v>35</c:v>
                </c:pt>
                <c:pt idx="3">
                  <c:v>10</c:v>
                </c:pt>
              </c:numCache>
            </c:numRef>
          </c:val>
        </c:ser>
        <c:dLbls>
          <c:showVal val="1"/>
        </c:dLbls>
      </c:pie3DChart>
    </c:plotArea>
    <c:legend>
      <c:legendPos val="r"/>
      <c:layout>
        <c:manualLayout>
          <c:xMode val="edge"/>
          <c:yMode val="edge"/>
          <c:x val="0.62899903879355235"/>
          <c:y val="3.5738637338580986E-2"/>
          <c:w val="0.33730297600717035"/>
          <c:h val="0.86677100558210618"/>
        </c:manualLayout>
      </c:layout>
      <c:spPr>
        <a:ln cap="sq"/>
      </c:spPr>
      <c:txPr>
        <a:bodyPr/>
        <a:lstStyle/>
        <a:p>
          <a:pPr defTabSz="720000">
            <a:defRPr sz="1050"/>
          </a:pPr>
          <a:endParaRPr lang="ko-KR"/>
        </a:p>
      </c:txPr>
    </c:legend>
    <c:plotVisOnly val="1"/>
  </c:chart>
  <c:txPr>
    <a:bodyPr/>
    <a:lstStyle/>
    <a:p>
      <a:pPr>
        <a:defRPr sz="1800"/>
      </a:pPr>
      <a:endParaRPr lang="ko-KR"/>
    </a:p>
  </c:txPr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2.png>
</file>

<file path=ppt/media/image3.jpeg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4C1BB-2570-4894-A057-E03EF6AB195C}" type="datetimeFigureOut">
              <a:rPr lang="ko-KR" altLang="en-US" smtClean="0"/>
              <a:pPr/>
              <a:t>2008-02-20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EDC62-BC26-4FF1-A4AB-B50981773C8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 descr="그림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2500298" y="6117140"/>
            <a:ext cx="4143404" cy="357190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rgbClr val="DE2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rgbClr val="DE2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71538" y="6070851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문의사항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한국마이크로소프트 사무국 </a:t>
            </a:r>
            <a:r>
              <a:rPr lang="en-US" altLang="ko-KR" sz="1200" b="1" dirty="0" smtClean="0"/>
              <a:t>( </a:t>
            </a:r>
            <a:r>
              <a:rPr lang="ko-KR" altLang="en-US" sz="1200" b="1" dirty="0" smtClean="0"/>
              <a:t>이상현 </a:t>
            </a:r>
            <a:r>
              <a:rPr lang="en-US" altLang="ko-KR" sz="1200" b="1" dirty="0" smtClean="0"/>
              <a:t>)</a:t>
            </a:r>
          </a:p>
          <a:p>
            <a:r>
              <a:rPr lang="en-US" altLang="ko-KR" sz="1200" b="1" dirty="0" smtClean="0"/>
              <a:t>{ </a:t>
            </a:r>
            <a:r>
              <a:rPr lang="en-US" altLang="ko-KR" sz="1200" b="1" dirty="0" smtClean="0">
                <a:solidFill>
                  <a:srgbClr val="FF3300"/>
                </a:solidFill>
              </a:rPr>
              <a:t>02-531-9607/ vito.lee@wunderman.com </a:t>
            </a:r>
            <a:r>
              <a:rPr lang="en-US" altLang="ko-KR" sz="1200" b="1" dirty="0" smtClean="0"/>
              <a:t>}</a:t>
            </a:r>
            <a:endParaRPr lang="ko-KR" altLang="en-US" sz="1200" b="1" dirty="0"/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71538" y="6070851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문의사항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한국마이크로소프트 사무국 </a:t>
            </a:r>
            <a:r>
              <a:rPr lang="en-US" altLang="ko-KR" sz="1200" b="1" dirty="0" smtClean="0"/>
              <a:t>( </a:t>
            </a:r>
            <a:r>
              <a:rPr lang="ko-KR" altLang="en-US" sz="1200" b="1" dirty="0" smtClean="0"/>
              <a:t>이상현 </a:t>
            </a:r>
            <a:r>
              <a:rPr lang="en-US" altLang="ko-KR" sz="1200" b="1" dirty="0" smtClean="0"/>
              <a:t>)</a:t>
            </a:r>
          </a:p>
          <a:p>
            <a:r>
              <a:rPr lang="en-US" altLang="ko-KR" sz="1200" b="1" dirty="0" smtClean="0"/>
              <a:t>{ </a:t>
            </a:r>
            <a:r>
              <a:rPr lang="en-US" altLang="ko-KR" sz="1200" b="1" dirty="0" smtClean="0">
                <a:solidFill>
                  <a:srgbClr val="FF3300"/>
                </a:solidFill>
              </a:rPr>
              <a:t>02-531-9607/ vito.lee@wunderman.com </a:t>
            </a:r>
            <a:r>
              <a:rPr lang="en-US" altLang="ko-KR" sz="1200" b="1" dirty="0" smtClean="0"/>
              <a:t>}</a:t>
            </a:r>
            <a:endParaRPr lang="ko-KR" altLang="en-US" sz="1200" b="1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71538" y="6070851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문의사항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한국마이크로소프트 사무국 </a:t>
            </a:r>
            <a:r>
              <a:rPr lang="en-US" altLang="ko-KR" sz="1200" b="1" dirty="0" smtClean="0"/>
              <a:t>( </a:t>
            </a:r>
            <a:r>
              <a:rPr lang="ko-KR" altLang="en-US" sz="1200" b="1" dirty="0" smtClean="0"/>
              <a:t>이상현 </a:t>
            </a:r>
            <a:r>
              <a:rPr lang="en-US" altLang="ko-KR" sz="1200" b="1" dirty="0" smtClean="0"/>
              <a:t>)</a:t>
            </a:r>
          </a:p>
          <a:p>
            <a:r>
              <a:rPr lang="en-US" altLang="ko-KR" sz="1200" b="1" dirty="0" smtClean="0"/>
              <a:t>{ </a:t>
            </a:r>
            <a:r>
              <a:rPr lang="en-US" altLang="ko-KR" sz="1200" b="1" dirty="0" smtClean="0">
                <a:solidFill>
                  <a:srgbClr val="FF3300"/>
                </a:solidFill>
              </a:rPr>
              <a:t>02-531-9607/ vito.lee@wunderman.com </a:t>
            </a:r>
            <a:r>
              <a:rPr lang="en-US" altLang="ko-KR" sz="1200" b="1" dirty="0" smtClean="0"/>
              <a:t>}</a:t>
            </a:r>
            <a:endParaRPr lang="ko-KR" altLang="en-US" sz="1200" b="1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71538" y="6070851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문의사항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한국마이크로소프트 사무국 </a:t>
            </a:r>
            <a:r>
              <a:rPr lang="en-US" altLang="ko-KR" sz="1200" b="1" dirty="0" smtClean="0"/>
              <a:t>( </a:t>
            </a:r>
            <a:r>
              <a:rPr lang="ko-KR" altLang="en-US" sz="1200" b="1" dirty="0" smtClean="0"/>
              <a:t>이상현 </a:t>
            </a:r>
            <a:r>
              <a:rPr lang="en-US" altLang="ko-KR" sz="1200" b="1" dirty="0" smtClean="0"/>
              <a:t>)</a:t>
            </a:r>
          </a:p>
          <a:p>
            <a:r>
              <a:rPr lang="en-US" altLang="ko-KR" sz="1200" b="1" dirty="0" smtClean="0"/>
              <a:t>{ </a:t>
            </a:r>
            <a:r>
              <a:rPr lang="en-US" altLang="ko-KR" sz="1200" b="1" dirty="0" smtClean="0">
                <a:solidFill>
                  <a:srgbClr val="FF3300"/>
                </a:solidFill>
              </a:rPr>
              <a:t>02-531-9607/ vito.lee@wunderman.com </a:t>
            </a:r>
            <a:r>
              <a:rPr lang="en-US" altLang="ko-KR" sz="1200" b="1" dirty="0" smtClean="0"/>
              <a:t>}</a:t>
            </a:r>
            <a:endParaRPr lang="ko-KR" altLang="en-US" sz="1200" b="1" dirty="0"/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/>
          <a:srcRect t="85476" b="3906"/>
          <a:stretch>
            <a:fillRect/>
          </a:stretch>
        </p:blipFill>
        <p:spPr bwMode="auto">
          <a:xfrm>
            <a:off x="0" y="5957094"/>
            <a:ext cx="9144000" cy="68661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285860"/>
            <a:ext cx="8229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/>
          <a:srcRect t="72058" r="12109" b="13580"/>
          <a:stretch>
            <a:fillRect/>
          </a:stretch>
        </p:blipFill>
        <p:spPr bwMode="auto">
          <a:xfrm>
            <a:off x="0" y="-1"/>
            <a:ext cx="9144000" cy="10566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>
            <a:noAutofit/>
          </a:bodyPr>
          <a:lstStyle>
            <a:lvl1pPr algn="l">
              <a:defRPr sz="36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86578" y="6123517"/>
            <a:ext cx="2133600" cy="365125"/>
          </a:xfrm>
        </p:spPr>
        <p:txBody>
          <a:bodyPr/>
          <a:lstStyle>
            <a:lvl1pPr>
              <a:defRPr sz="1400" b="1">
                <a:solidFill>
                  <a:srgbClr val="DE2A00"/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17" descr="HHH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333" t="91954" b="383"/>
          <a:stretch>
            <a:fillRect/>
          </a:stretch>
        </p:blipFill>
        <p:spPr>
          <a:xfrm>
            <a:off x="4572000" y="6117140"/>
            <a:ext cx="4143404" cy="35719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071538" y="6070851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문의사항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한국마이크로소프트 사무국 </a:t>
            </a:r>
            <a:r>
              <a:rPr lang="en-US" altLang="ko-KR" sz="1200" b="1" dirty="0" smtClean="0"/>
              <a:t>( </a:t>
            </a:r>
            <a:r>
              <a:rPr lang="ko-KR" altLang="en-US" sz="1200" b="1" dirty="0" smtClean="0"/>
              <a:t>이상현 </a:t>
            </a:r>
            <a:r>
              <a:rPr lang="en-US" altLang="ko-KR" sz="1200" b="1" dirty="0" smtClean="0"/>
              <a:t>)</a:t>
            </a:r>
          </a:p>
          <a:p>
            <a:r>
              <a:rPr lang="en-US" altLang="ko-KR" sz="1200" b="1" dirty="0" smtClean="0"/>
              <a:t>{ </a:t>
            </a:r>
            <a:r>
              <a:rPr lang="en-US" altLang="ko-KR" sz="1200" b="1" dirty="0" smtClean="0">
                <a:solidFill>
                  <a:srgbClr val="FF3300"/>
                </a:solidFill>
              </a:rPr>
              <a:t>02-531-9607/ vito.lee@wunderman.com </a:t>
            </a:r>
            <a:r>
              <a:rPr lang="en-US" altLang="ko-KR" sz="1200" b="1" dirty="0" smtClean="0"/>
              <a:t>}</a:t>
            </a:r>
            <a:endParaRPr lang="ko-KR" altLang="en-US" sz="1200" b="1" dirty="0"/>
          </a:p>
        </p:txBody>
      </p:sp>
      <p:sp>
        <p:nvSpPr>
          <p:cNvPr id="12" name="직사각형 11"/>
          <p:cNvSpPr/>
          <p:nvPr userDrawn="1"/>
        </p:nvSpPr>
        <p:spPr>
          <a:xfrm>
            <a:off x="0" y="0"/>
            <a:ext cx="500034" cy="6858000"/>
          </a:xfrm>
          <a:prstGeom prst="rect">
            <a:avLst/>
          </a:prstGeom>
          <a:solidFill>
            <a:srgbClr val="C66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E1BB9-DE98-4D98-A94B-6C21F7D7F41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5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thero.co.kr/" TargetMode="External"/><Relationship Id="rId2" Type="http://schemas.openxmlformats.org/officeDocument/2006/relationships/hyperlink" Target="http://www.it-hero.co.kr/" TargetMode="Externa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neo.park@wunderman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Office_PowerPoint_______2.pptx"/><Relationship Id="rId5" Type="http://schemas.openxmlformats.org/officeDocument/2006/relationships/hyperlink" Target="http://wunderman.webhard.co.kr/" TargetMode="External"/><Relationship Id="rId4" Type="http://schemas.openxmlformats.org/officeDocument/2006/relationships/hyperlink" Target="mailto:vito.lee@wunderman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42910" y="500042"/>
            <a:ext cx="485716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The Microsoft </a:t>
            </a:r>
            <a:r>
              <a:rPr lang="en-US" altLang="ko-KR" sz="2800" b="1" dirty="0" smtClean="0"/>
              <a:t>2008 Launch </a:t>
            </a:r>
          </a:p>
          <a:p>
            <a:r>
              <a:rPr lang="en-US" altLang="ko-KR" sz="2800" b="1" dirty="0" smtClean="0"/>
              <a:t>{</a:t>
            </a:r>
            <a:r>
              <a:rPr lang="en-US" altLang="ko-KR" sz="2800" b="1" dirty="0" smtClean="0">
                <a:solidFill>
                  <a:srgbClr val="FF0000"/>
                </a:solidFill>
              </a:rPr>
              <a:t>Speaker Guide</a:t>
            </a:r>
            <a:r>
              <a:rPr lang="en-US" altLang="ko-KR" sz="2800" b="1" dirty="0" smtClean="0"/>
              <a:t>}</a:t>
            </a:r>
            <a:endParaRPr lang="ko-KR" altLang="en-US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0" y="3357562"/>
            <a:ext cx="9144000" cy="24288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/>
          <a:lstStyle/>
          <a:p>
            <a:r>
              <a:rPr lang="en-US" altLang="ko-KR" dirty="0" smtClean="0">
                <a:latin typeface="+mn-ea"/>
                <a:ea typeface="+mn-ea"/>
                <a:cs typeface="Arial" pitchFamily="34" charset="0"/>
              </a:rPr>
              <a:t>OVERVIEW</a:t>
            </a:r>
            <a:endParaRPr lang="ko-KR" altLang="en-US" dirty="0"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571472" y="1142984"/>
            <a:ext cx="8115328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ko-KR" altLang="en-US" sz="1600" b="1" dirty="0" smtClean="0">
                <a:solidFill>
                  <a:srgbClr val="FF3300"/>
                </a:solidFill>
              </a:rPr>
              <a:t>마이크로소프트 역사상 가장 혁신적인 서버 </a:t>
            </a:r>
            <a:r>
              <a:rPr lang="en-US" altLang="ko-KR" sz="1600" b="1" dirty="0" smtClean="0">
                <a:solidFill>
                  <a:srgbClr val="FF3300"/>
                </a:solidFill>
              </a:rPr>
              <a:t>&amp; </a:t>
            </a:r>
            <a:r>
              <a:rPr lang="ko-KR" altLang="en-US" sz="1600" b="1" dirty="0" smtClean="0">
                <a:solidFill>
                  <a:srgbClr val="FF3300"/>
                </a:solidFill>
              </a:rPr>
              <a:t>툴 제품이 발표됩니다</a:t>
            </a:r>
            <a:r>
              <a:rPr lang="en-US" altLang="ko-KR" sz="1600" b="1" dirty="0" smtClean="0">
                <a:solidFill>
                  <a:srgbClr val="FF3300"/>
                </a:solidFill>
              </a:rPr>
              <a:t>.</a:t>
            </a:r>
          </a:p>
          <a:p>
            <a:endParaRPr lang="en-US" altLang="ko-KR" sz="1200" dirty="0" smtClean="0"/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Title  		Microsoft 2008 </a:t>
            </a:r>
            <a:r>
              <a:rPr lang="ko-KR" altLang="en-US" sz="1200" dirty="0" smtClean="0"/>
              <a:t>신제품발표회</a:t>
            </a:r>
            <a:r>
              <a:rPr lang="en-US" altLang="ko-KR" sz="1200" dirty="0" smtClean="0"/>
              <a:t> “HEROES happen {here}”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Date 		March 20, 2008 (Thu.)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Venue	 	Grand Hilton Hotel, Convention Center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Campaign Period	From January to March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Target 		About 2,000 (BDM, TDM, IT Professional, Developer)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Partner Benefit	Visibility, Lead Generation &amp; Media Exposure</a:t>
            </a:r>
          </a:p>
          <a:p>
            <a:pPr>
              <a:buFont typeface="Wingdings" pitchFamily="2" charset="2"/>
              <a:buChar char="§"/>
            </a:pPr>
            <a:r>
              <a:rPr lang="en-US" altLang="ko-KR" sz="1200" dirty="0" smtClean="0"/>
              <a:t>Official URL	</a:t>
            </a:r>
            <a:r>
              <a:rPr lang="en-US" altLang="ko-KR" sz="1200" dirty="0" smtClean="0">
                <a:hlinkClick r:id="rId2"/>
              </a:rPr>
              <a:t>www.it-hero.co.kr</a:t>
            </a:r>
            <a:r>
              <a:rPr lang="en-US" altLang="ko-KR" sz="1200" dirty="0" smtClean="0"/>
              <a:t> / </a:t>
            </a:r>
            <a:r>
              <a:rPr lang="en-US" altLang="ko-KR" sz="1200" dirty="0" smtClean="0">
                <a:hlinkClick r:id="rId3"/>
              </a:rPr>
              <a:t>www.ithero.co.kr</a:t>
            </a:r>
            <a:endParaRPr lang="en-US" altLang="ko-KR" sz="1200" dirty="0" smtClean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graphicFrame>
        <p:nvGraphicFramePr>
          <p:cNvPr id="11" name="차트 10"/>
          <p:cNvGraphicFramePr/>
          <p:nvPr/>
        </p:nvGraphicFramePr>
        <p:xfrm>
          <a:off x="928662" y="3429000"/>
          <a:ext cx="4286280" cy="22145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71472" y="3437753"/>
            <a:ext cx="19807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>
                <a:solidFill>
                  <a:srgbClr val="FF3300"/>
                </a:solidFill>
              </a:rPr>
              <a:t>Audience Target by Title</a:t>
            </a:r>
            <a:endParaRPr lang="ko-KR" altLang="en-US" sz="1200" b="1" dirty="0">
              <a:solidFill>
                <a:srgbClr val="FF33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286380" y="3429000"/>
            <a:ext cx="3714776" cy="2857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 smtClean="0">
                <a:solidFill>
                  <a:srgbClr val="FF3300"/>
                </a:solidFill>
              </a:rPr>
              <a:t>Microsoft 2008 Super Launch Agenda for Korea</a:t>
            </a:r>
            <a:endParaRPr lang="ko-KR" altLang="en-US" sz="1200" b="1" dirty="0">
              <a:solidFill>
                <a:srgbClr val="FF3300"/>
              </a:solidFill>
            </a:endParaRPr>
          </a:p>
        </p:txBody>
      </p:sp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5357818" y="3714750"/>
          <a:ext cx="3500462" cy="178879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94725"/>
                <a:gridCol w="2105737"/>
              </a:tblGrid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Time</a:t>
                      </a:r>
                      <a:endParaRPr lang="ko-KR" altLang="en-US" sz="1200" dirty="0"/>
                    </a:p>
                  </a:txBody>
                  <a:tcPr>
                    <a:solidFill>
                      <a:srgbClr val="FF33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>
                    <a:solidFill>
                      <a:srgbClr val="FF3300"/>
                    </a:solidFill>
                  </a:tcPr>
                </a:tc>
              </a:tr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08:30</a:t>
                      </a:r>
                      <a:r>
                        <a:rPr lang="en-US" altLang="ko-KR" sz="1200" baseline="0" dirty="0" smtClean="0"/>
                        <a:t> – 09:50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Registration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09:00 – 18:00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Sponsor Exhibits Open</a:t>
                      </a:r>
                      <a:endParaRPr lang="ko-KR" altLang="en-US" sz="1200" dirty="0"/>
                    </a:p>
                  </a:txBody>
                  <a:tcPr/>
                </a:tc>
              </a:tr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09:30 – 11:40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Keynote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11:40 – 13:00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Lunch</a:t>
                      </a:r>
                      <a:endParaRPr lang="ko-KR" altLang="en-US" sz="1200" dirty="0"/>
                    </a:p>
                  </a:txBody>
                  <a:tcPr/>
                </a:tc>
              </a:tr>
              <a:tr h="29813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13:00 – 17:30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Breakout Session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5286380" y="5526981"/>
            <a:ext cx="371477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i="1" dirty="0" smtClean="0">
                <a:solidFill>
                  <a:srgbClr val="FF3300"/>
                </a:solidFill>
              </a:rPr>
              <a:t>* Agenda is subject to change</a:t>
            </a:r>
            <a:endParaRPr lang="ko-KR" altLang="en-US" sz="1000" i="1" dirty="0">
              <a:solidFill>
                <a:srgbClr val="FF33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/>
          <a:lstStyle/>
          <a:p>
            <a:r>
              <a:rPr lang="en-US" altLang="ko-KR" dirty="0" smtClean="0">
                <a:latin typeface="+mn-ea"/>
                <a:ea typeface="+mn-ea"/>
                <a:cs typeface="Arial" pitchFamily="34" charset="0"/>
              </a:rPr>
              <a:t>AGENDA</a:t>
            </a:r>
            <a:endParaRPr lang="ko-KR" altLang="en-US" dirty="0"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857752" y="642918"/>
            <a:ext cx="419377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ko-KR" altLang="en-US" sz="1050" dirty="0" smtClean="0"/>
              <a:t> 본</a:t>
            </a:r>
            <a:r>
              <a:rPr lang="en-US" altLang="ko-KR" sz="1050" dirty="0" smtClean="0"/>
              <a:t> Agenda</a:t>
            </a:r>
            <a:r>
              <a:rPr lang="ko-KR" altLang="en-US" sz="1050" dirty="0" smtClean="0"/>
              <a:t>는 주최측의 사정에 따라 변경 될 수 있습니다</a:t>
            </a:r>
            <a:r>
              <a:rPr lang="en-US" altLang="ko-KR" sz="1050" dirty="0" smtClean="0"/>
              <a:t>.</a:t>
            </a:r>
          </a:p>
          <a:p>
            <a:pPr>
              <a:buFont typeface="Arial" charset="0"/>
              <a:buChar char="•"/>
            </a:pPr>
            <a:r>
              <a:rPr lang="en-US" altLang="ko-KR" sz="1050" dirty="0" smtClean="0"/>
              <a:t> </a:t>
            </a:r>
            <a:r>
              <a:rPr lang="ko-KR" altLang="en-US" sz="1050" dirty="0" smtClean="0"/>
              <a:t>변경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최종 확정되는 </a:t>
            </a:r>
            <a:r>
              <a:rPr lang="ko-KR" altLang="en-US" sz="1050" dirty="0" err="1" smtClean="0"/>
              <a:t>아젠다는</a:t>
            </a:r>
            <a:r>
              <a:rPr lang="ko-KR" altLang="en-US" sz="1050" dirty="0" smtClean="0"/>
              <a:t> 추후 재 전달 드리도록 하겠습니다</a:t>
            </a:r>
            <a:r>
              <a:rPr lang="en-US" altLang="ko-KR" sz="1050" dirty="0" smtClean="0"/>
              <a:t>.</a:t>
            </a:r>
            <a:endParaRPr lang="ko-KR" altLang="en-US" sz="105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714347" y="1285856"/>
          <a:ext cx="8034365" cy="4429160"/>
        </p:xfrm>
        <a:graphic>
          <a:graphicData uri="http://schemas.openxmlformats.org/drawingml/2006/table">
            <a:tbl>
              <a:tblPr/>
              <a:tblGrid>
                <a:gridCol w="1500199"/>
                <a:gridCol w="6534166"/>
              </a:tblGrid>
              <a:tr h="38447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 dirty="0">
                          <a:solidFill>
                            <a:srgbClr val="FFFFFF"/>
                          </a:solidFill>
                          <a:latin typeface="맑은 고딕"/>
                        </a:rPr>
                        <a:t>Time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Session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08:30 – 09:50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Registration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09:30 – 09:50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Hero Band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공연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10:00 – 10:10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Welcome Speech,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유재성 사장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Microsoft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10:10 – 10:15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Welcome Video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10:15 – 10:30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Sponsor Speech,  / Intel Korea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369097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10:30 – 11:40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Keynote Speech &amp; Demo, Bill Hilf / Microsoft 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 - Demo - Security &amp; Virtualization,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백승주 과장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Microsoft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- Demo - Next Web,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박중석 사원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Microsoft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 - Demo - BI,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이시영 사원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/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Microsoft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36909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11:40 – 13:00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Lunch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</a:tr>
              <a:tr h="3537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12:10 – 12:50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Lunch Session : 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HP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642910" y="256778"/>
            <a:ext cx="8229600" cy="314702"/>
          </a:xfrm>
        </p:spPr>
        <p:txBody>
          <a:bodyPr/>
          <a:lstStyle/>
          <a:p>
            <a:r>
              <a:rPr lang="en-US" altLang="ko-KR" dirty="0" smtClean="0">
                <a:latin typeface="+mn-ea"/>
                <a:ea typeface="+mn-ea"/>
                <a:cs typeface="Arial" pitchFamily="34" charset="0"/>
              </a:rPr>
              <a:t>AGENDA</a:t>
            </a:r>
            <a:endParaRPr lang="ko-KR" altLang="en-US" dirty="0"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857752" y="642918"/>
            <a:ext cx="419377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ko-KR" altLang="en-US" sz="1050" dirty="0" smtClean="0"/>
              <a:t> 본</a:t>
            </a:r>
            <a:r>
              <a:rPr lang="en-US" altLang="ko-KR" sz="1050" dirty="0" smtClean="0"/>
              <a:t> Agenda</a:t>
            </a:r>
            <a:r>
              <a:rPr lang="ko-KR" altLang="en-US" sz="1050" dirty="0" smtClean="0"/>
              <a:t>는 주최측의 사정에 따라 변경 될 수 있습니다</a:t>
            </a:r>
            <a:r>
              <a:rPr lang="en-US" altLang="ko-KR" sz="1050" dirty="0" smtClean="0"/>
              <a:t>.</a:t>
            </a:r>
          </a:p>
          <a:p>
            <a:pPr>
              <a:buFont typeface="Arial" charset="0"/>
              <a:buChar char="•"/>
            </a:pPr>
            <a:r>
              <a:rPr lang="en-US" altLang="ko-KR" sz="1050" dirty="0" smtClean="0"/>
              <a:t> </a:t>
            </a:r>
            <a:r>
              <a:rPr lang="ko-KR" altLang="en-US" sz="1050" dirty="0" smtClean="0"/>
              <a:t>변경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최종 확정되는 </a:t>
            </a:r>
            <a:r>
              <a:rPr lang="ko-KR" altLang="en-US" sz="1050" dirty="0" err="1" smtClean="0"/>
              <a:t>아젠다는</a:t>
            </a:r>
            <a:r>
              <a:rPr lang="ko-KR" altLang="en-US" sz="1050" dirty="0" smtClean="0"/>
              <a:t> 추후 재 전달 드리도록 하겠습니다</a:t>
            </a:r>
            <a:r>
              <a:rPr lang="en-US" altLang="ko-KR" sz="1050" dirty="0" smtClean="0"/>
              <a:t>.</a:t>
            </a:r>
            <a:endParaRPr lang="ko-KR" altLang="en-US" sz="105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571469" y="1071546"/>
          <a:ext cx="8393144" cy="4857784"/>
        </p:xfrm>
        <a:graphic>
          <a:graphicData uri="http://schemas.openxmlformats.org/drawingml/2006/table">
            <a:tbl>
              <a:tblPr/>
              <a:tblGrid>
                <a:gridCol w="722588"/>
                <a:gridCol w="852284"/>
                <a:gridCol w="852284"/>
                <a:gridCol w="852284"/>
                <a:gridCol w="852284"/>
                <a:gridCol w="852284"/>
                <a:gridCol w="852284"/>
                <a:gridCol w="852284"/>
                <a:gridCol w="852284"/>
                <a:gridCol w="852284"/>
              </a:tblGrid>
              <a:tr h="1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Breakout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IT Professional - Infrastructure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IT Professionals - Data Platform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Developers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Track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1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2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3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Track 4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Track 5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Track 6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7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8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Track 9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1877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Room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Convention 1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Convention 2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Convention 3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Emerald 1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Emerald 2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FFFFFF"/>
                          </a:solidFill>
                          <a:latin typeface="맑은 고딕"/>
                        </a:rPr>
                        <a:t>Diamond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Grand Ballroom 1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Grand Ballroom 2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Grand Ballroom 3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55539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Session 1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13:00 – 14:00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가상화 세상의 중심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with Hyper-V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의 새로운 기능 살펴보기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Security 1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Mission Critical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Applications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on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SQL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Server 2008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SQL </a:t>
                      </a:r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Tunning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– </a:t>
                      </a: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Partner 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TDM Session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BE9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VC++ 2008 Update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Practical Agile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Programming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with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VS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2008 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VSTS 2008 Update 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8774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14:00 – 14:10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Break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5434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Session 2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14:10 – 15:10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지속적인 보안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err="1" smtClean="0">
                          <a:solidFill>
                            <a:srgbClr val="000000"/>
                          </a:solidFill>
                          <a:latin typeface="맑은 고딕"/>
                        </a:rPr>
                        <a:t>컴플라이언스</a:t>
                      </a:r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관리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네트워크 액세스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보호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NAP)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유연한 응용 프로그램 접근을 제공하는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  <a:r>
                        <a:rPr lang="ko-KR" alt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프리젠테이션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가상화 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새로운 서버 관리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패러다임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Server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서버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코어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Simplify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Management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of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your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Data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Infrastructure 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SQL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2005/2008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향상된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Query Optimizing</a:t>
                      </a: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능력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Why Windows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Server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not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Mainframe/Unix</a:t>
                      </a: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/Unix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?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VC++ MFC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Migration 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latin typeface="맑은 고딕"/>
                      </a:endParaRP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삼성중공업 </a:t>
                      </a:r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사례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altLang="ko-KR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VS 2008 With TFS)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ASP.NET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Programming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in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VS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8774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15:10 – 15:20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Break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9074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Session 3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15:20 – 16:20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의 액티브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디렉터리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기술 변화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서버 관리자들이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반드시 </a:t>
                      </a:r>
                      <a:r>
                        <a:rPr lang="ko-KR" alt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알아야할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Windows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의 숨겨진 기능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Intel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Exploring Business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Intelligence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and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SQL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Server 2008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SUN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HP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Citrix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AMD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IBM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8774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16:20 – 16:30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Break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12644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Session 4</a:t>
                      </a:r>
                      <a:b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</a:br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16:30 – 17:30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호스팅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업체를 위한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: Hosting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Automation </a:t>
                      </a: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Solution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IIS7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24/7 </a:t>
                      </a:r>
                      <a:r>
                        <a:rPr lang="ko-KR" alt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신뢰성있는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서버를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위해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,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Windows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 </a:t>
                      </a:r>
                      <a:r>
                        <a:rPr lang="ko-KR" alt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고가용성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Windows Vista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와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Windows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Server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2008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이 만날때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Next Generation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Data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Applications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LINQ</a:t>
                      </a:r>
                      <a:r>
                        <a:rPr lang="ko-KR" altLang="en-US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를 통한 데이터 접속 최적화 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Managing IT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Infrastructure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using visualization 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S+S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세상의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애플리케이션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아키텍처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및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실전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코드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 err="1">
                          <a:solidFill>
                            <a:srgbClr val="000000"/>
                          </a:solidFill>
                          <a:latin typeface="맑은 고딕"/>
                        </a:rPr>
                        <a:t>Framewotk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기반의 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.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NET </a:t>
                      </a:r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개발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(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ASP.NET MVC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중심으로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)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Mobile Client </a:t>
                      </a:r>
                      <a:endParaRPr lang="en-US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Software </a:t>
                      </a:r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Factory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를 이용한 기업용 </a:t>
                      </a:r>
                      <a:endParaRPr lang="en-US" altLang="ko-KR" sz="700" b="0" i="0" u="none" strike="noStrike" dirty="0" smtClean="0">
                        <a:solidFill>
                          <a:srgbClr val="000000"/>
                        </a:solidFill>
                        <a:latin typeface="맑은 고딕"/>
                      </a:endParaRPr>
                    </a:p>
                    <a:p>
                      <a:pPr algn="ctr" rtl="0" fontAlgn="ctr"/>
                      <a:r>
                        <a:rPr lang="ko-KR" altLang="en-US" sz="700" b="0" i="0" u="none" strike="noStrike" dirty="0" err="1" smtClean="0">
                          <a:solidFill>
                            <a:srgbClr val="000000"/>
                          </a:solidFill>
                          <a:latin typeface="맑은 고딕"/>
                        </a:rPr>
                        <a:t>모바일</a:t>
                      </a:r>
                      <a:r>
                        <a:rPr lang="ko-KR" altLang="en-US" sz="700" b="0" i="0" u="none" strike="noStrike" dirty="0" smtClean="0">
                          <a:solidFill>
                            <a:srgbClr val="000000"/>
                          </a:solidFill>
                          <a:latin typeface="맑은 고딕"/>
                        </a:rPr>
                        <a:t> </a:t>
                      </a:r>
                      <a:r>
                        <a:rPr lang="ko-KR" alt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아키텍처 및 개발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</a:tr>
              <a:tr h="18774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700" b="0" i="0" u="none" strike="noStrike">
                          <a:solidFill>
                            <a:srgbClr val="000000"/>
                          </a:solidFill>
                          <a:latin typeface="맑은 고딕"/>
                        </a:rPr>
                        <a:t>17:30 – 18:00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ctr" rtl="0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latin typeface="맑은 고딕"/>
                        </a:rPr>
                        <a:t>Wrap up / Lucky Draw </a:t>
                      </a:r>
                    </a:p>
                  </a:txBody>
                  <a:tcPr marL="5046" marR="5046" marT="5046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+mn-ea"/>
                <a:cs typeface="Arial" pitchFamily="34" charset="0"/>
              </a:rPr>
              <a:t>INFORMATION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E1BB9-DE98-4D98-A94B-6C21F7D7F410}" type="slidenum">
              <a:rPr lang="ko-KR" altLang="en-US" smtClean="0"/>
              <a:pPr/>
              <a:t>5</a:t>
            </a:fld>
            <a:endParaRPr lang="ko-KR" altLang="en-US"/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714347" y="1325560"/>
          <a:ext cx="8215371" cy="153193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3075"/>
                <a:gridCol w="706442"/>
                <a:gridCol w="706442"/>
                <a:gridCol w="706442"/>
                <a:gridCol w="706442"/>
                <a:gridCol w="706442"/>
                <a:gridCol w="706442"/>
                <a:gridCol w="706442"/>
                <a:gridCol w="706442"/>
                <a:gridCol w="920760"/>
              </a:tblGrid>
              <a:tr h="3744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Level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Due Date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Super</a:t>
                      </a:r>
                      <a:r>
                        <a:rPr lang="en-US" altLang="ko-KR" sz="800" baseline="0" dirty="0" smtClean="0"/>
                        <a:t> Platinum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Platinum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Gold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Silver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/>
                        <a:t>Bronze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Partner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Microsoft</a:t>
                      </a:r>
                      <a:endParaRPr lang="ko-KR" alt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800" dirty="0" smtClean="0"/>
                        <a:t>Remark</a:t>
                      </a:r>
                      <a:endParaRPr lang="ko-KR" altLang="en-US" sz="800" dirty="0"/>
                    </a:p>
                  </a:txBody>
                  <a:tcPr anchor="ctr"/>
                </a:tc>
              </a:tr>
              <a:tr h="272344">
                <a:tc gridSpan="10"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 smtClean="0"/>
                        <a:t>세션발표 관련 사항 </a:t>
                      </a:r>
                      <a:r>
                        <a:rPr lang="en-US" altLang="ko-KR" sz="1000" b="1" dirty="0" smtClean="0"/>
                        <a:t>(</a:t>
                      </a:r>
                      <a:r>
                        <a:rPr lang="ko-KR" altLang="en-US" sz="1000" b="1" dirty="0" err="1" smtClean="0"/>
                        <a:t>해당사에</a:t>
                      </a:r>
                      <a:r>
                        <a:rPr lang="ko-KR" altLang="en-US" sz="1000" b="1" dirty="0" smtClean="0"/>
                        <a:t> 한함</a:t>
                      </a:r>
                      <a:r>
                        <a:rPr lang="en-US" altLang="ko-KR" sz="1000" b="1" dirty="0" smtClean="0"/>
                        <a:t>)</a:t>
                      </a:r>
                      <a:endParaRPr lang="ko-KR" altLang="en-US" sz="1000" b="1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/>
                </a:tc>
              </a:tr>
              <a:tr h="61277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 smtClean="0"/>
                        <a:t>세션</a:t>
                      </a:r>
                      <a:r>
                        <a:rPr lang="ko-KR" altLang="en-US" sz="1000" b="1" baseline="0" dirty="0" smtClean="0"/>
                        <a:t> 발표 관련사항</a:t>
                      </a:r>
                      <a:endParaRPr lang="en-US" altLang="ko-KR" sz="1000" b="1" baseline="0" dirty="0" smtClean="0"/>
                    </a:p>
                    <a:p>
                      <a:pPr latinLnBrk="1"/>
                      <a:r>
                        <a:rPr lang="en-US" altLang="ko-KR" sz="1000" b="1" baseline="0" dirty="0" smtClean="0"/>
                        <a:t>(</a:t>
                      </a:r>
                      <a:r>
                        <a:rPr lang="ko-KR" altLang="en-US" sz="1000" b="1" baseline="0" dirty="0" err="1" smtClean="0"/>
                        <a:t>세션명</a:t>
                      </a:r>
                      <a:r>
                        <a:rPr lang="en-US" altLang="ko-KR" sz="1000" b="1" baseline="0" dirty="0" smtClean="0"/>
                        <a:t>, </a:t>
                      </a:r>
                      <a:r>
                        <a:rPr lang="ko-KR" altLang="en-US" sz="1000" b="1" baseline="0" dirty="0" smtClean="0"/>
                        <a:t>세션소개 </a:t>
                      </a:r>
                      <a:r>
                        <a:rPr lang="en-US" altLang="ko-KR" sz="1000" b="1" baseline="0" dirty="0" smtClean="0"/>
                        <a:t>50</a:t>
                      </a:r>
                      <a:r>
                        <a:rPr lang="ko-KR" altLang="en-US" sz="1000" b="1" baseline="0" dirty="0" smtClean="0"/>
                        <a:t>자</a:t>
                      </a:r>
                      <a:r>
                        <a:rPr lang="en-US" altLang="ko-KR" sz="1000" b="1" baseline="0" dirty="0" smtClean="0"/>
                        <a:t>, </a:t>
                      </a:r>
                    </a:p>
                    <a:p>
                      <a:pPr latinLnBrk="1"/>
                      <a:r>
                        <a:rPr lang="ko-KR" altLang="en-US" sz="1000" b="1" baseline="0" dirty="0" smtClean="0"/>
                        <a:t>발표자 약력 및 사진</a:t>
                      </a:r>
                      <a:r>
                        <a:rPr lang="en-US" altLang="ko-KR" sz="1000" b="1" baseline="0" dirty="0" smtClean="0"/>
                        <a:t>)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</a:rPr>
                        <a:t>2/22</a:t>
                      </a:r>
                      <a:endParaRPr lang="ko-KR" altLang="en-US" sz="10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이메일</a:t>
                      </a:r>
                      <a:r>
                        <a:rPr lang="ko-KR" altLang="en-US" sz="1000" dirty="0" smtClean="0"/>
                        <a:t> 전달</a:t>
                      </a:r>
                      <a:endParaRPr lang="ko-KR" altLang="en-US" sz="1000" dirty="0"/>
                    </a:p>
                  </a:txBody>
                  <a:tcPr anchor="ctr"/>
                </a:tc>
              </a:tr>
              <a:tr h="27234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1" dirty="0" smtClean="0"/>
                        <a:t>발표자료 전달</a:t>
                      </a:r>
                      <a:endParaRPr lang="ko-KR" altLang="en-US" sz="1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</a:rPr>
                        <a:t>3/7</a:t>
                      </a:r>
                      <a:endParaRPr lang="ko-KR" altLang="en-US" sz="10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웹하드</a:t>
                      </a:r>
                      <a:r>
                        <a:rPr lang="ko-KR" altLang="en-US" sz="1000" dirty="0" smtClean="0"/>
                        <a:t> 전달</a:t>
                      </a:r>
                      <a:endParaRPr lang="en-US" altLang="ko-KR" sz="1000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내용 개체 틀 1"/>
          <p:cNvSpPr>
            <a:spLocks noGrp="1"/>
          </p:cNvSpPr>
          <p:nvPr>
            <p:ph idx="1"/>
          </p:nvPr>
        </p:nvSpPr>
        <p:spPr>
          <a:xfrm>
            <a:off x="679421" y="2928934"/>
            <a:ext cx="8464579" cy="3000396"/>
          </a:xfrm>
        </p:spPr>
        <p:txBody>
          <a:bodyPr>
            <a:noAutofit/>
          </a:bodyPr>
          <a:lstStyle/>
          <a:p>
            <a:r>
              <a:rPr lang="ko-KR" altLang="en-US" sz="1100" dirty="0" smtClean="0">
                <a:sym typeface="Wingdings" pitchFamily="2" charset="2"/>
              </a:rPr>
              <a:t>상기 명시된 기일을 꼭 지켜 주시기를 부탁 드립니다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dirty="0" smtClean="0">
                <a:sym typeface="Wingdings" pitchFamily="2" charset="2"/>
              </a:rPr>
              <a:t>발표자료는 반드시 첨부된 </a:t>
            </a:r>
            <a:r>
              <a:rPr lang="en-US" altLang="ko-KR" sz="1100" u="sng" dirty="0" smtClean="0">
                <a:solidFill>
                  <a:srgbClr val="FF0000"/>
                </a:solidFill>
                <a:sym typeface="Wingdings" pitchFamily="2" charset="2"/>
              </a:rPr>
              <a:t>“2008LaunchWave_PresentationTemplate”</a:t>
            </a:r>
            <a:r>
              <a:rPr lang="ko-KR" altLang="en-US" sz="1100" dirty="0" smtClean="0">
                <a:sym typeface="Wingdings" pitchFamily="2" charset="2"/>
              </a:rPr>
              <a:t>을 사용해 주시기 바랍니다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dirty="0" smtClean="0">
                <a:sym typeface="Wingdings" pitchFamily="2" charset="2"/>
              </a:rPr>
              <a:t>본 행사에서는 참가자를 위한 </a:t>
            </a:r>
            <a:r>
              <a:rPr lang="ko-KR" altLang="en-US" sz="1100" dirty="0" err="1" smtClean="0">
                <a:sym typeface="Wingdings" pitchFamily="2" charset="2"/>
              </a:rPr>
              <a:t>세션북은</a:t>
            </a:r>
            <a:r>
              <a:rPr lang="ko-KR" altLang="en-US" sz="1100" dirty="0" smtClean="0">
                <a:sym typeface="Wingdings" pitchFamily="2" charset="2"/>
              </a:rPr>
              <a:t> 제작되지 않으며</a:t>
            </a:r>
            <a:r>
              <a:rPr lang="en-US" altLang="ko-KR" sz="1100" dirty="0" smtClean="0">
                <a:sym typeface="Wingdings" pitchFamily="2" charset="2"/>
              </a:rPr>
              <a:t>,</a:t>
            </a:r>
            <a:r>
              <a:rPr lang="ko-KR" altLang="en-US" sz="1100" dirty="0" smtClean="0">
                <a:sym typeface="Wingdings" pitchFamily="2" charset="2"/>
              </a:rPr>
              <a:t> 행사 </a:t>
            </a:r>
            <a:r>
              <a:rPr lang="ko-KR" altLang="en-US" sz="1100" dirty="0" err="1" smtClean="0">
                <a:sym typeface="Wingdings" pitchFamily="2" charset="2"/>
              </a:rPr>
              <a:t>이틀전</a:t>
            </a:r>
            <a:r>
              <a:rPr lang="ko-KR" altLang="en-US" sz="1100" dirty="0" smtClean="0">
                <a:sym typeface="Wingdings" pitchFamily="2" charset="2"/>
              </a:rPr>
              <a:t> </a:t>
            </a:r>
            <a:r>
              <a:rPr lang="en-US" altLang="ko-KR" sz="1100" dirty="0" smtClean="0">
                <a:sym typeface="Wingdings" pitchFamily="2" charset="2"/>
              </a:rPr>
              <a:t>Remind email</a:t>
            </a:r>
            <a:r>
              <a:rPr lang="ko-KR" altLang="en-US" sz="1100" dirty="0" smtClean="0">
                <a:sym typeface="Wingdings" pitchFamily="2" charset="2"/>
              </a:rPr>
              <a:t>을 통해 </a:t>
            </a:r>
            <a:r>
              <a:rPr lang="en-US" altLang="ko-KR" sz="1100" dirty="0" smtClean="0">
                <a:sym typeface="Wingdings" pitchFamily="2" charset="2"/>
              </a:rPr>
              <a:t>*. </a:t>
            </a:r>
            <a:r>
              <a:rPr lang="en-US" altLang="ko-KR" sz="1100" dirty="0" err="1" smtClean="0">
                <a:sym typeface="Wingdings" pitchFamily="2" charset="2"/>
              </a:rPr>
              <a:t>pdf</a:t>
            </a:r>
            <a:r>
              <a:rPr lang="ko-KR" altLang="en-US" sz="1100" dirty="0" smtClean="0">
                <a:sym typeface="Wingdings" pitchFamily="2" charset="2"/>
              </a:rPr>
              <a:t>형식으로 제공합니다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dirty="0" smtClean="0">
                <a:sym typeface="Wingdings" pitchFamily="2" charset="2"/>
              </a:rPr>
              <a:t>발표용과 제출용이 다르시더라도 </a:t>
            </a:r>
            <a:r>
              <a:rPr lang="ko-KR" altLang="en-US" sz="1100" dirty="0" err="1" smtClean="0">
                <a:sym typeface="Wingdings" pitchFamily="2" charset="2"/>
              </a:rPr>
              <a:t>두개의</a:t>
            </a:r>
            <a:r>
              <a:rPr lang="ko-KR" altLang="en-US" sz="1100" dirty="0" smtClean="0">
                <a:sym typeface="Wingdings" pitchFamily="2" charset="2"/>
              </a:rPr>
              <a:t> 종류 모두 전달해 주셔야 합니다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dirty="0" smtClean="0">
                <a:sym typeface="Wingdings" pitchFamily="2" charset="2"/>
              </a:rPr>
              <a:t>행사장 각 </a:t>
            </a:r>
            <a:r>
              <a:rPr lang="ko-KR" altLang="en-US" sz="1100" dirty="0" err="1" smtClean="0">
                <a:sym typeface="Wingdings" pitchFamily="2" charset="2"/>
              </a:rPr>
              <a:t>세션룸에는</a:t>
            </a:r>
            <a:r>
              <a:rPr lang="ko-KR" altLang="en-US" sz="1100" dirty="0" smtClean="0">
                <a:sym typeface="Wingdings" pitchFamily="2" charset="2"/>
              </a:rPr>
              <a:t> 전달해 주실 발표자료가 저장되어 있는 노트북이 준비되어 있습니다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dirty="0" smtClean="0">
                <a:sym typeface="Wingdings" pitchFamily="2" charset="2"/>
              </a:rPr>
              <a:t>만일</a:t>
            </a:r>
            <a:r>
              <a:rPr lang="en-US" altLang="ko-KR" sz="1100" dirty="0" smtClean="0">
                <a:sym typeface="Wingdings" pitchFamily="2" charset="2"/>
              </a:rPr>
              <a:t>, </a:t>
            </a:r>
            <a:r>
              <a:rPr lang="ko-KR" altLang="en-US" sz="1100" dirty="0" smtClean="0">
                <a:sym typeface="Wingdings" pitchFamily="2" charset="2"/>
              </a:rPr>
              <a:t>행사 당일 본인의 노트북을 사용하시고자 하신다면 미리 말씀해 주시기 바랍니다</a:t>
            </a:r>
            <a:r>
              <a:rPr lang="en-US" altLang="ko-KR" sz="1100" dirty="0" smtClean="0">
                <a:sym typeface="Wingdings" pitchFamily="2" charset="2"/>
              </a:rPr>
              <a:t>.</a:t>
            </a:r>
          </a:p>
          <a:p>
            <a:r>
              <a:rPr lang="ko-KR" altLang="en-US" sz="1100" b="1" dirty="0" smtClean="0">
                <a:sym typeface="Wingdings" pitchFamily="2" charset="2"/>
              </a:rPr>
              <a:t>파일 및 내용의 전달은 </a:t>
            </a:r>
            <a:r>
              <a:rPr lang="ko-KR" altLang="en-US" sz="1100" b="1" u="sng" dirty="0" err="1" smtClean="0">
                <a:sym typeface="Wingdings" pitchFamily="2" charset="2"/>
              </a:rPr>
              <a:t>이메일</a:t>
            </a:r>
            <a:r>
              <a:rPr lang="ko-KR" altLang="en-US" sz="1100" b="1" u="sng" dirty="0" smtClean="0">
                <a:sym typeface="Wingdings" pitchFamily="2" charset="2"/>
              </a:rPr>
              <a:t> 및 </a:t>
            </a:r>
            <a:r>
              <a:rPr lang="ko-KR" altLang="en-US" sz="1100" b="1" u="sng" dirty="0" err="1" smtClean="0">
                <a:sym typeface="Wingdings" pitchFamily="2" charset="2"/>
              </a:rPr>
              <a:t>웹하드</a:t>
            </a:r>
            <a:r>
              <a:rPr lang="ko-KR" altLang="en-US" sz="1100" b="1" dirty="0" err="1" smtClean="0">
                <a:sym typeface="Wingdings" pitchFamily="2" charset="2"/>
              </a:rPr>
              <a:t>를</a:t>
            </a:r>
            <a:r>
              <a:rPr lang="ko-KR" altLang="en-US" sz="1100" b="1" dirty="0" smtClean="0">
                <a:sym typeface="Wingdings" pitchFamily="2" charset="2"/>
              </a:rPr>
              <a:t> 통해 전달이 가능합니다</a:t>
            </a:r>
            <a:r>
              <a:rPr lang="en-US" altLang="ko-KR" sz="1100" b="1" dirty="0" smtClean="0">
                <a:sym typeface="Wingdings" pitchFamily="2" charset="2"/>
              </a:rPr>
              <a:t>.</a:t>
            </a:r>
          </a:p>
          <a:p>
            <a:pPr lvl="1">
              <a:buNone/>
            </a:pPr>
            <a:r>
              <a:rPr lang="ko-KR" altLang="en-US" sz="1100" i="1" u="sng" dirty="0" err="1" smtClean="0">
                <a:sym typeface="Wingdings" pitchFamily="2" charset="2"/>
              </a:rPr>
              <a:t>이메일</a:t>
            </a:r>
            <a:r>
              <a:rPr lang="en-US" altLang="ko-KR" sz="1100" i="1" u="sng" dirty="0" smtClean="0">
                <a:sym typeface="Wingdings" pitchFamily="2" charset="2"/>
              </a:rPr>
              <a:t> </a:t>
            </a:r>
            <a:r>
              <a:rPr lang="ko-KR" altLang="en-US" sz="1100" i="1" u="sng" dirty="0" smtClean="0">
                <a:sym typeface="Wingdings" pitchFamily="2" charset="2"/>
              </a:rPr>
              <a:t>전달방법 </a:t>
            </a:r>
            <a:r>
              <a:rPr lang="en-US" altLang="ko-KR" sz="1100" i="1" u="sng" dirty="0" smtClean="0">
                <a:sym typeface="Wingdings" pitchFamily="2" charset="2"/>
              </a:rPr>
              <a:t>: </a:t>
            </a:r>
            <a:r>
              <a:rPr lang="en-US" altLang="ko-KR" sz="1100" dirty="0" smtClean="0">
                <a:sym typeface="Wingdings" pitchFamily="2" charset="2"/>
              </a:rPr>
              <a:t>to : </a:t>
            </a:r>
            <a:r>
              <a:rPr lang="en-US" altLang="ko-KR" sz="1100" dirty="0" smtClean="0">
                <a:sym typeface="Wingdings" pitchFamily="2" charset="2"/>
                <a:hlinkClick r:id="rId3"/>
              </a:rPr>
              <a:t>neo.park@wunderman.com</a:t>
            </a:r>
            <a:r>
              <a:rPr lang="en-US" altLang="ko-KR" sz="1100" dirty="0" smtClean="0">
                <a:sym typeface="Wingdings" pitchFamily="2" charset="2"/>
              </a:rPr>
              <a:t> / cc : </a:t>
            </a:r>
            <a:r>
              <a:rPr lang="en-US" altLang="ko-KR" sz="1100" dirty="0" smtClean="0">
                <a:sym typeface="Wingdings" pitchFamily="2" charset="2"/>
                <a:hlinkClick r:id="rId4"/>
              </a:rPr>
              <a:t>vito.lee@wunderman.com</a:t>
            </a:r>
            <a:endParaRPr lang="en-US" altLang="ko-KR" sz="1100" dirty="0" smtClean="0">
              <a:sym typeface="Wingdings" pitchFamily="2" charset="2"/>
            </a:endParaRPr>
          </a:p>
          <a:p>
            <a:pPr lvl="1">
              <a:buNone/>
            </a:pPr>
            <a:endParaRPr lang="en-US" altLang="ko-KR" sz="1100" i="1" u="sng" dirty="0" smtClean="0">
              <a:sym typeface="Wingdings" pitchFamily="2" charset="2"/>
            </a:endParaRPr>
          </a:p>
          <a:p>
            <a:pPr lvl="1">
              <a:buNone/>
            </a:pPr>
            <a:r>
              <a:rPr lang="ko-KR" altLang="en-US" sz="1100" i="1" u="sng" dirty="0" err="1" smtClean="0">
                <a:sym typeface="Wingdings" pitchFamily="2" charset="2"/>
              </a:rPr>
              <a:t>웹하드</a:t>
            </a:r>
            <a:r>
              <a:rPr lang="ko-KR" altLang="en-US" sz="1100" i="1" u="sng" dirty="0" smtClean="0">
                <a:sym typeface="Wingdings" pitchFamily="2" charset="2"/>
              </a:rPr>
              <a:t> 전달 방법</a:t>
            </a:r>
            <a:endParaRPr lang="en-US" altLang="ko-KR" sz="1100" i="1" u="sng" dirty="0" smtClean="0">
              <a:sym typeface="Wingdings" pitchFamily="2" charset="2"/>
            </a:endParaRPr>
          </a:p>
          <a:p>
            <a:pPr lvl="1">
              <a:buNone/>
            </a:pPr>
            <a:r>
              <a:rPr lang="en-US" altLang="ko-KR" sz="1100" dirty="0" err="1" smtClean="0">
                <a:sym typeface="Wingdings" pitchFamily="2" charset="2"/>
              </a:rPr>
              <a:t>Webhard</a:t>
            </a:r>
            <a:r>
              <a:rPr lang="en-US" altLang="ko-KR" sz="1100" dirty="0" smtClean="0">
                <a:sym typeface="Wingdings" pitchFamily="2" charset="2"/>
              </a:rPr>
              <a:t> : </a:t>
            </a:r>
            <a:r>
              <a:rPr lang="en-US" altLang="ko-KR" sz="1100" dirty="0" smtClean="0">
                <a:hlinkClick r:id="rId5"/>
              </a:rPr>
              <a:t>http://wunderman.webhard.co.kr/</a:t>
            </a:r>
            <a:endParaRPr lang="en-US" altLang="ko-KR" sz="1100" dirty="0" smtClean="0"/>
          </a:p>
          <a:p>
            <a:pPr lvl="1">
              <a:buNone/>
            </a:pPr>
            <a:r>
              <a:rPr lang="en-US" altLang="ko-KR" sz="1100" dirty="0" err="1" smtClean="0"/>
              <a:t>Srpcorp</a:t>
            </a:r>
            <a:r>
              <a:rPr lang="en-US" altLang="ko-KR" sz="1100" dirty="0" smtClean="0"/>
              <a:t>(ID) / 1234(PW) </a:t>
            </a:r>
            <a:r>
              <a:rPr lang="en-US" altLang="ko-KR" sz="1100" dirty="0" smtClean="0">
                <a:sym typeface="Wingdings" pitchFamily="2" charset="2"/>
              </a:rPr>
              <a:t> </a:t>
            </a:r>
            <a:r>
              <a:rPr lang="en-US" altLang="ko-KR" sz="1100" dirty="0" smtClean="0"/>
              <a:t>Guest </a:t>
            </a:r>
            <a:r>
              <a:rPr lang="ko-KR" altLang="en-US" sz="1100" dirty="0" smtClean="0"/>
              <a:t>폴더 </a:t>
            </a:r>
            <a:r>
              <a:rPr lang="en-US" altLang="ko-KR" sz="1100" dirty="0" smtClean="0">
                <a:sym typeface="Wingdings" pitchFamily="2" charset="2"/>
              </a:rPr>
              <a:t> Microsoft 0320</a:t>
            </a:r>
          </a:p>
          <a:p>
            <a:pPr lvl="1"/>
            <a:r>
              <a:rPr lang="ko-KR" altLang="en-US" sz="1100" dirty="0" err="1" smtClean="0">
                <a:sym typeface="Wingdings" pitchFamily="2" charset="2"/>
              </a:rPr>
              <a:t>세션명</a:t>
            </a:r>
            <a:r>
              <a:rPr lang="ko-KR" altLang="en-US" sz="1100" dirty="0" smtClean="0">
                <a:sym typeface="Wingdings" pitchFamily="2" charset="2"/>
              </a:rPr>
              <a:t> 및 세션소개</a:t>
            </a:r>
            <a:r>
              <a:rPr lang="en-US" altLang="ko-KR" sz="1100" dirty="0" smtClean="0">
                <a:sym typeface="Wingdings" pitchFamily="2" charset="2"/>
              </a:rPr>
              <a:t>, </a:t>
            </a:r>
            <a:r>
              <a:rPr lang="ko-KR" altLang="en-US" sz="1100" dirty="0" smtClean="0">
                <a:sym typeface="Wingdings" pitchFamily="2" charset="2"/>
              </a:rPr>
              <a:t>발표자 소개 및 사진 전달 </a:t>
            </a:r>
            <a:r>
              <a:rPr lang="en-US" altLang="ko-KR" sz="1100" dirty="0" smtClean="0">
                <a:sym typeface="Wingdings" pitchFamily="2" charset="2"/>
              </a:rPr>
              <a:t>: </a:t>
            </a:r>
            <a:r>
              <a:rPr lang="ko-KR" altLang="en-US" sz="1100" dirty="0" err="1" smtClean="0">
                <a:sym typeface="Wingdings" pitchFamily="2" charset="2"/>
              </a:rPr>
              <a:t>이메일</a:t>
            </a:r>
            <a:r>
              <a:rPr lang="ko-KR" altLang="en-US" sz="1100" dirty="0" smtClean="0">
                <a:sym typeface="Wingdings" pitchFamily="2" charset="2"/>
              </a:rPr>
              <a:t> 선호</a:t>
            </a:r>
            <a:endParaRPr lang="en-US" altLang="ko-KR" sz="1100" dirty="0" smtClean="0">
              <a:sym typeface="Wingdings" pitchFamily="2" charset="2"/>
            </a:endParaRPr>
          </a:p>
          <a:p>
            <a:pPr lvl="1"/>
            <a:r>
              <a:rPr lang="ko-KR" altLang="en-US" sz="1100" dirty="0" smtClean="0">
                <a:sym typeface="Wingdings" pitchFamily="2" charset="2"/>
              </a:rPr>
              <a:t>발표자료 전달 </a:t>
            </a:r>
            <a:r>
              <a:rPr lang="en-US" altLang="ko-KR" sz="1100" dirty="0" smtClean="0">
                <a:sym typeface="Wingdings" pitchFamily="2" charset="2"/>
              </a:rPr>
              <a:t>: Microsoft 0320  </a:t>
            </a:r>
            <a:r>
              <a:rPr lang="en-US" altLang="ko-KR" sz="1100" u="sng" dirty="0" smtClean="0">
                <a:sym typeface="Wingdings" pitchFamily="2" charset="2"/>
              </a:rPr>
              <a:t>PPT folder</a:t>
            </a:r>
          </a:p>
          <a:p>
            <a:pPr>
              <a:buNone/>
            </a:pPr>
            <a:endParaRPr lang="en-US" altLang="ko-KR" sz="1100" dirty="0" smtClean="0">
              <a:sym typeface="Wingdings" pitchFamily="2" charset="2"/>
            </a:endParaRPr>
          </a:p>
        </p:txBody>
      </p:sp>
      <p:graphicFrame>
        <p:nvGraphicFramePr>
          <p:cNvPr id="10" name="개체 9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6730891" y="4786322"/>
          <a:ext cx="1200152" cy="900114"/>
        </p:xfrm>
        <a:graphic>
          <a:graphicData uri="http://schemas.openxmlformats.org/presentationml/2006/ole">
            <p:oleObj spid="_x0000_s2051" name="프레젠테이션" showAsIcon="1" r:id="rId6" imgW="914400" imgH="685800" progId="PowerPoint.Show.12">
              <p:embed/>
            </p:oleObj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857884" y="5572140"/>
            <a:ext cx="29770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rgbClr val="FF0000"/>
                </a:solidFill>
              </a:rPr>
              <a:t>※</a:t>
            </a:r>
            <a:r>
              <a:rPr lang="ko-KR" altLang="en-US" sz="1000" dirty="0" smtClean="0">
                <a:solidFill>
                  <a:srgbClr val="FF0000"/>
                </a:solidFill>
              </a:rPr>
              <a:t>본 템플릿을 반드시 사용해 주시기를 바랍니다</a:t>
            </a:r>
            <a:r>
              <a:rPr lang="en-US" altLang="ko-KR" sz="1000" dirty="0" smtClean="0">
                <a:solidFill>
                  <a:srgbClr val="FF0000"/>
                </a:solidFill>
              </a:rPr>
              <a:t>.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8" tIns="45715" rIns="91428" bIns="45715" anchor="ctr"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endParaRPr lang="en-AU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381000" y="2698743"/>
            <a:ext cx="8382000" cy="12187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{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 </a:t>
            </a:r>
            <a:r>
              <a:rPr kumimoji="0" lang="en-US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Thank you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3300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 </a:t>
            </a:r>
            <a:r>
              <a:rPr kumimoji="0" lang="en-US" sz="8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맑은 고딕" pitchFamily="50" charset="-127"/>
                <a:ea typeface="맑은 고딕" pitchFamily="50" charset="-127"/>
                <a:cs typeface="+mj-cs"/>
              </a:rPr>
              <a:t>}</a:t>
            </a:r>
            <a:endParaRPr kumimoji="0" lang="en-US" sz="7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맑은 고딕" pitchFamily="50" charset="-127"/>
              <a:ea typeface="맑은 고딕" pitchFamily="50" charset="-127"/>
              <a:cs typeface="+mj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</TotalTime>
  <Words>707</Words>
  <Application>Microsoft Office PowerPoint</Application>
  <PresentationFormat>화면 슬라이드 쇼(4:3)</PresentationFormat>
  <Paragraphs>228</Paragraphs>
  <Slides>6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8" baseType="lpstr">
      <vt:lpstr>Office 테마</vt:lpstr>
      <vt:lpstr>Microsoft Office PowerPoint 프레젠테이션</vt:lpstr>
      <vt:lpstr>슬라이드 1</vt:lpstr>
      <vt:lpstr>OVERVIEW</vt:lpstr>
      <vt:lpstr>AGENDA</vt:lpstr>
      <vt:lpstr>AGENDA</vt:lpstr>
      <vt:lpstr>INFORMATION</vt:lpstr>
      <vt:lpstr>슬라이드 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parkn</dc:creator>
  <cp:lastModifiedBy>parkn</cp:lastModifiedBy>
  <cp:revision>136</cp:revision>
  <dcterms:created xsi:type="dcterms:W3CDTF">2007-12-06T05:54:57Z</dcterms:created>
  <dcterms:modified xsi:type="dcterms:W3CDTF">2008-02-19T15:43:10Z</dcterms:modified>
</cp:coreProperties>
</file>

<file path=docProps/thumbnail.jpeg>
</file>